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9" r:id="rId3"/>
    <p:sldId id="261" r:id="rId4"/>
    <p:sldId id="262" r:id="rId5"/>
    <p:sldId id="263" r:id="rId6"/>
    <p:sldId id="264" r:id="rId7"/>
    <p:sldId id="273" r:id="rId8"/>
    <p:sldId id="278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Barlow Light" panose="020B0604020202020204" charset="0"/>
      <p:regular r:id="rId15"/>
      <p:bold r:id="rId16"/>
      <p:italic r:id="rId17"/>
      <p:boldItalic r:id="rId18"/>
    </p:embeddedFont>
    <p:embeddedFont>
      <p:font typeface="Raleway" panose="020B0604020202020204" charset="-52"/>
      <p:regular r:id="rId19"/>
      <p:bold r:id="rId20"/>
      <p:italic r:id="rId21"/>
      <p:boldItalic r:id="rId22"/>
    </p:embeddedFont>
    <p:embeddedFont>
      <p:font typeface="Raleway Thin" panose="020B0604020202020204" charset="-52"/>
      <p:regular r:id="rId23"/>
      <p:bold r:id="rId24"/>
      <p:italic r:id="rId25"/>
      <p:boldItalic r:id="rId26"/>
    </p:embeddedFont>
    <p:embeddedFont>
      <p:font typeface="Barlow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D5B7B9-7AAB-4E71-8935-5ACDFAD8A81C}">
  <a:tblStyle styleId="{5CD5B7B9-7AAB-4E71-8935-5ACDFAD8A81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714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163826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741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8596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2233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919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8130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3655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0668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951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22427" y="668001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MHelper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1056811" y="3837264"/>
            <a:ext cx="24155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latin typeface="Raleway" panose="020B0604020202020204" charset="-52"/>
              </a:rPr>
              <a:t>Рекалов Артем</a:t>
            </a:r>
            <a:endParaRPr lang="ru-RU" dirty="0">
              <a:latin typeface="Raleway" panose="020B0604020202020204" charset="-5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Mhelper</a:t>
            </a:r>
            <a:r>
              <a:rPr lang="en-US" dirty="0" smtClean="0"/>
              <a:t> </a:t>
            </a:r>
            <a:r>
              <a:rPr lang="ru-RU" dirty="0" smtClean="0"/>
              <a:t>это</a:t>
            </a:r>
            <a:endParaRPr dirty="0"/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Приложение упрощающее обработку и сортировку электронных писем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199" y="605600"/>
            <a:ext cx="605901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Что может</a:t>
            </a:r>
            <a:r>
              <a:rPr lang="en-US" dirty="0" smtClean="0"/>
              <a:t> MHelper?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ru-RU" dirty="0" smtClean="0"/>
              <a:t>Считыват</a:t>
            </a:r>
            <a:r>
              <a:rPr lang="ru-RU" dirty="0" smtClean="0"/>
              <a:t>ь</a:t>
            </a:r>
            <a:r>
              <a:rPr lang="ru-RU" dirty="0" smtClean="0"/>
              <a:t> письма из фотографии</a:t>
            </a:r>
            <a:endParaRPr dirty="0" smtClean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ru-RU" dirty="0" smtClean="0"/>
              <a:t>Классифицировать письмо и искать в нем именованные сущности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ru-RU" dirty="0" smtClean="0"/>
              <a:t>Удобно хранить и искать письма</a:t>
            </a:r>
            <a:endParaRPr dirty="0" smtClean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8"/>
          <p:cNvSpPr txBox="1">
            <a:spLocks noGrp="1"/>
          </p:cNvSpPr>
          <p:nvPr>
            <p:ph type="ctrTitle" idx="4294967295"/>
          </p:nvPr>
        </p:nvSpPr>
        <p:spPr>
          <a:xfrm>
            <a:off x="487040" y="183348"/>
            <a:ext cx="3867900" cy="114775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chemeClr val="accent1"/>
                </a:solidFill>
              </a:rPr>
              <a:t>Главное окно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742" name="Google Shape;742;p18"/>
          <p:cNvSpPr txBox="1">
            <a:spLocks noGrp="1"/>
          </p:cNvSpPr>
          <p:nvPr>
            <p:ph type="subTitle" idx="4294967295"/>
          </p:nvPr>
        </p:nvSpPr>
        <p:spPr>
          <a:xfrm>
            <a:off x="685800" y="2788652"/>
            <a:ext cx="3867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ru-RU" dirty="0" smtClean="0"/>
              <a:t>Главное окно приложения, позволяющее выбрать дальнейшее действие</a:t>
            </a:r>
            <a:endParaRPr dirty="0"/>
          </a:p>
        </p:txBody>
      </p:sp>
      <p:sp>
        <p:nvSpPr>
          <p:cNvPr id="743" name="Google Shape;743;p1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TinyTake by MangoApps-16-11-2021-04-35-0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86674" y="1331102"/>
            <a:ext cx="2701142" cy="34283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dirty="0" smtClean="0"/>
              <a:t>Окно загрузки новых писем в базу данных </a:t>
            </a:r>
            <a:endParaRPr dirty="0"/>
          </a:p>
        </p:txBody>
      </p:sp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Загрузка новых писем</a:t>
            </a:r>
            <a:endParaRPr sz="2800" dirty="0"/>
          </a:p>
        </p:txBody>
      </p:sp>
      <p:sp>
        <p:nvSpPr>
          <p:cNvPr id="859" name="Google Shape;859;p19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1" name="Google Shape;861;p19"/>
          <p:cNvGrpSpPr/>
          <p:nvPr/>
        </p:nvGrpSpPr>
        <p:grpSpPr>
          <a:xfrm>
            <a:off x="6516216" y="1848817"/>
            <a:ext cx="2297431" cy="2787028"/>
            <a:chOff x="2533225" y="322726"/>
            <a:chExt cx="3925890" cy="4762523"/>
          </a:xfrm>
        </p:grpSpPr>
        <p:sp>
          <p:nvSpPr>
            <p:cNvPr id="862" name="Google Shape;862;p19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19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9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5" name="Google Shape;905;p19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906" name="Google Shape;906;p19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19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19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19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19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19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19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19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4" name="Google Shape;914;p19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19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19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19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19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19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19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9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9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19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19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19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19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19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19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19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19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19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19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19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19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19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19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19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19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9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9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2" name="Google Shape;962;p19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19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5" name="Google Shape;965;p19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966" name="Google Shape;966;p19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19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19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19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19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19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19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19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19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19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86" name="Google Shape;986;p19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866407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5848921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5914777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3825908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3808424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3864395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1555" y="1658728"/>
            <a:ext cx="3140632" cy="29013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Окна просмотра писем</a:t>
            </a:r>
            <a:endParaRPr sz="2800" dirty="0"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dirty="0" smtClean="0"/>
              <a:t>Окно для редактирования и просмотра писем в базе данных</a:t>
            </a:r>
            <a:endParaRPr dirty="0"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pic>
        <p:nvPicPr>
          <p:cNvPr id="3" name="3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91733" y="1059582"/>
            <a:ext cx="4951834" cy="38632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Перспективы развития</a:t>
            </a:r>
            <a:endParaRPr dirty="0"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 smtClean="0"/>
              <a:t>Фильтры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dirty="0" smtClean="0"/>
              <a:t>Добавление новых фильтров для классификации писем</a:t>
            </a:r>
            <a:endParaRPr sz="1200" dirty="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 smtClean="0"/>
              <a:t>Качество обработки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dirty="0" smtClean="0"/>
              <a:t>Переход на </a:t>
            </a:r>
            <a:r>
              <a:rPr lang="ru-RU" sz="1200" dirty="0" err="1" smtClean="0"/>
              <a:t>сверточную</a:t>
            </a:r>
            <a:r>
              <a:rPr lang="ru-RU" sz="1200" dirty="0" smtClean="0"/>
              <a:t> нейронную сеть</a:t>
            </a:r>
            <a:endParaRPr sz="1200" dirty="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b="1" dirty="0" smtClean="0"/>
              <a:t>Дизайна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200" dirty="0" smtClean="0"/>
              <a:t>Улучшение дизайна и пользовательского интерфейса проекта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400673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grpSp>
        <p:nvGrpSpPr>
          <p:cNvPr id="2060" name="Google Shape;2060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61" name="Google Shape;2061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18" name="Google Shape;2118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19" name="Google Shape;2119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20" name="Google Shape;2120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1" name="Google Shape;2121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2" name="Google Shape;2122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23" name="Google Shape;2123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24" name="Google Shape;2124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25" name="Google Shape;2125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26" name="Google Shape;2126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7" name="Google Shape;2127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8" name="Google Shape;2128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9" name="Google Shape;2129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0" name="Google Shape;2130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1" name="Google Shape;2131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2" name="Google Shape;2132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3" name="Google Shape;2133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4" name="Google Shape;2134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5" name="Google Shape;2135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6" name="Google Shape;2136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7" name="Google Shape;2137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0" name="Google Shape;2140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1" name="Google Shape;2141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2" name="Google Shape;2142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3" name="Google Shape;2143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190" name="Google Shape;2190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191" name="Google Shape;2191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192" name="Google Shape;2192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3" name="Google Shape;2193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4" name="Google Shape;2194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5" name="Google Shape;2195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6" name="Google Shape;2196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97" name="Google Shape;2197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00" name="Google Shape;2200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6" name="Google Shape;220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7200" dirty="0" smtClean="0"/>
              <a:t>Спасибо</a:t>
            </a:r>
            <a:r>
              <a:rPr lang="en" sz="7200" dirty="0" smtClean="0"/>
              <a:t>!</a:t>
            </a:r>
            <a:endParaRPr sz="7200" dirty="0"/>
          </a:p>
        </p:txBody>
      </p:sp>
      <p:sp>
        <p:nvSpPr>
          <p:cNvPr id="2207" name="Google Shape;2207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3600" b="1" dirty="0" smtClean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Мои контакты</a:t>
            </a:r>
            <a:endParaRPr sz="3600" b="1" dirty="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" dirty="0" smtClean="0"/>
              <a:t>Telegram: @</a:t>
            </a:r>
            <a:r>
              <a:rPr lang="en-US" dirty="0" err="1" smtClean="0"/>
              <a:t>a.rekalov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" dirty="0" smtClean="0"/>
              <a:t>Email: a.rekalov@yandex.ru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103</Words>
  <Application>Microsoft Office PowerPoint</Application>
  <PresentationFormat>Экран (16:9)</PresentationFormat>
  <Paragraphs>29</Paragraphs>
  <Slides>8</Slides>
  <Notes>8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Calibri</vt:lpstr>
      <vt:lpstr>Barlow Light</vt:lpstr>
      <vt:lpstr>Raleway</vt:lpstr>
      <vt:lpstr>Raleway Thin</vt:lpstr>
      <vt:lpstr>Barlow</vt:lpstr>
      <vt:lpstr>Arial</vt:lpstr>
      <vt:lpstr>Gaoler template</vt:lpstr>
      <vt:lpstr>MHelper</vt:lpstr>
      <vt:lpstr>Mhelper это</vt:lpstr>
      <vt:lpstr>Что может MHelper?</vt:lpstr>
      <vt:lpstr>Главное окно</vt:lpstr>
      <vt:lpstr>Загрузка новых писем</vt:lpstr>
      <vt:lpstr>Окна просмотра писем</vt:lpstr>
      <vt:lpstr>Перспективы развития</vt:lpstr>
      <vt:lpstr>Спасибо!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Admin</dc:creator>
  <cp:lastModifiedBy>Artemka</cp:lastModifiedBy>
  <cp:revision>6</cp:revision>
  <dcterms:modified xsi:type="dcterms:W3CDTF">2021-11-16T12:47:04Z</dcterms:modified>
</cp:coreProperties>
</file>